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7" r:id="rId2"/>
    <p:sldId id="281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703"/>
    <a:srgbClr val="FF9966"/>
    <a:srgbClr val="00CC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9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32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41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8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1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9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9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DBE0516-662C-47C0-A879-26352E98791D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ED7EB7-EEDA-4D69-9C38-4276308F522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782" y="431801"/>
            <a:ext cx="6719454" cy="1981199"/>
          </a:xfrm>
          <a:noFill/>
          <a:effectLst>
            <a:glow rad="127000">
              <a:schemeClr val="bg1"/>
            </a:glow>
          </a:effectLst>
          <a:scene3d>
            <a:camera prst="orthographicFront"/>
            <a:lightRig rig="threePt" dir="t"/>
          </a:scene3d>
          <a:sp3d prstMaterial="plastic">
            <a:bevelT w="50800" prst="hardEdge"/>
            <a:bevelB w="6350"/>
          </a:sp3d>
        </p:spPr>
        <p:txBody>
          <a:bodyPr/>
          <a:lstStyle/>
          <a:p>
            <a:pPr algn="ctr"/>
            <a:r>
              <a:rPr lang="de-DE" sz="5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CORONA VIRUS ANALYSIS</a:t>
            </a:r>
            <a:endParaRPr lang="en-GB" sz="5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49" y="3334125"/>
            <a:ext cx="2728534" cy="1570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6296" y="4502426"/>
            <a:ext cx="33494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            </a:t>
            </a:r>
          </a:p>
          <a:p>
            <a:endParaRPr lang="de-DE" sz="28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de-DE" sz="28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    Presented  by</a:t>
            </a:r>
          </a:p>
          <a:p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       Kanimozhi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7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52" y="863600"/>
            <a:ext cx="10807148" cy="544576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Bodoni MT" panose="02070603080606020203" pitchFamily="18" charset="0"/>
              </a:rPr>
              <a:t>6.Find monthly average </a:t>
            </a:r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for Confirmed,Deaths,Recovered</a:t>
            </a:r>
            <a:r>
              <a:rPr lang="de-DE" sz="3200" dirty="0">
                <a:solidFill>
                  <a:schemeClr val="bg1"/>
                </a:solidFill>
                <a:latin typeface="Bodoni MT" panose="02070603080606020203" pitchFamily="18" charset="0"/>
              </a:rPr>
              <a:t>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5" y="2221385"/>
            <a:ext cx="3955774" cy="3321337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61" y="2221385"/>
            <a:ext cx="3322321" cy="3321337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054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7.Find most Frequent value for Confirmed,Deaths,Recovered                         each month</a:t>
            </a:r>
            <a:r>
              <a:rPr lang="de-DE" dirty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88" y="1119946"/>
            <a:ext cx="7455007" cy="2493940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73" y="3804385"/>
            <a:ext cx="5691035" cy="2863114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598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de-DE" dirty="0" smtClean="0"/>
              <a:t> </a:t>
            </a: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8.Find minimum values for Confirmed, Deaths ,Recovered per year.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</a:p>
          <a:p>
            <a:pPr marL="0" indent="0">
              <a:buNone/>
            </a:pP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9. Find maximum values </a:t>
            </a:r>
            <a:r>
              <a:rPr lang="de-DE" sz="2800" dirty="0">
                <a:solidFill>
                  <a:schemeClr val="bg1"/>
                </a:solidFill>
                <a:latin typeface="Bodoni MT" panose="02070603080606020203" pitchFamily="18" charset="0"/>
              </a:rPr>
              <a:t>for Confirmed, Deaths ,Recovered per </a:t>
            </a: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year.</a:t>
            </a:r>
            <a:endParaRPr lang="de-DE" sz="28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6" y="785191"/>
            <a:ext cx="3658643" cy="2295940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09" y="1013792"/>
            <a:ext cx="3516613" cy="1441174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6" y="4283766"/>
            <a:ext cx="3658643" cy="2385390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09" y="4760843"/>
            <a:ext cx="3735273" cy="1431235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1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41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4" y="238539"/>
            <a:ext cx="11201400" cy="6619461"/>
          </a:xfrm>
        </p:spPr>
        <p:txBody>
          <a:bodyPr/>
          <a:lstStyle/>
          <a:p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10. The total number of case of Confirmed, Deaths,Recovered each Month.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11. Check how Corona Virus spread out with respect to Confirmed case.</a:t>
            </a:r>
            <a:endParaRPr lang="de-DE" sz="24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de-DE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1" y="688503"/>
            <a:ext cx="3811037" cy="2770314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2" y="797834"/>
            <a:ext cx="4562518" cy="2660983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>
                <a:lumMod val="5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1" y="4127443"/>
            <a:ext cx="3811037" cy="2313114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1" y="4127443"/>
            <a:ext cx="4781179" cy="2472140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3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8478" y="-646043"/>
            <a:ext cx="10992679" cy="6955403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   12. Check </a:t>
            </a:r>
            <a:r>
              <a:rPr lang="de-DE" sz="2400" dirty="0">
                <a:solidFill>
                  <a:schemeClr val="bg1"/>
                </a:solidFill>
                <a:latin typeface="Bodoni MT" panose="02070603080606020203" pitchFamily="18" charset="0"/>
              </a:rPr>
              <a:t>how Corona Virus spread out with respect to </a:t>
            </a:r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Deaths case.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    </a:t>
            </a:r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13 .</a:t>
            </a:r>
            <a:r>
              <a:rPr lang="de-DE" sz="2400" dirty="0">
                <a:solidFill>
                  <a:schemeClr val="bg1"/>
                </a:solidFill>
                <a:latin typeface="Bodoni MT" panose="02070603080606020203" pitchFamily="18" charset="0"/>
              </a:rPr>
              <a:t> Check how Corona Virus spread out with respect to </a:t>
            </a:r>
            <a:r>
              <a:rPr lang="de-DE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Recovered case.</a:t>
            </a:r>
            <a:endParaRPr lang="en-GB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" y="801288"/>
            <a:ext cx="3508513" cy="2796678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61" y="894485"/>
            <a:ext cx="3697356" cy="2305915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9" y="4184460"/>
            <a:ext cx="3632825" cy="2534392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60" y="4236693"/>
            <a:ext cx="3965713" cy="2213801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83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  </a:t>
            </a:r>
          </a:p>
          <a:p>
            <a:r>
              <a:rPr lang="de-DE" sz="3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14.</a:t>
            </a:r>
            <a:r>
              <a:rPr lang="en-GB" sz="30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GB" sz="3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Find </a:t>
            </a:r>
            <a:r>
              <a:rPr lang="en-GB" sz="3000" dirty="0">
                <a:solidFill>
                  <a:schemeClr val="bg1"/>
                </a:solidFill>
                <a:latin typeface="Bodoni MT" panose="02070603080606020203" pitchFamily="18" charset="0"/>
              </a:rPr>
              <a:t>Country having highest number of the Confirmed </a:t>
            </a:r>
            <a:r>
              <a:rPr lang="en-GB" sz="3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case.</a:t>
            </a:r>
          </a:p>
          <a:p>
            <a:endParaRPr lang="de-DE" sz="30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</a:p>
          <a:p>
            <a:pPr marL="0" indent="0">
              <a:buNone/>
            </a:pPr>
            <a:r>
              <a:rPr lang="de-DE" sz="3300" dirty="0" smtClean="0">
                <a:latin typeface="Bodoni MT" panose="02070603080606020203" pitchFamily="18" charset="0"/>
              </a:rPr>
              <a:t>  </a:t>
            </a:r>
            <a:r>
              <a:rPr lang="de-DE" sz="33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15.</a:t>
            </a:r>
            <a:r>
              <a:rPr lang="en-GB" sz="33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Find </a:t>
            </a:r>
            <a:r>
              <a:rPr lang="en-GB" sz="3300" dirty="0">
                <a:solidFill>
                  <a:schemeClr val="bg1"/>
                </a:solidFill>
                <a:latin typeface="Bodoni MT" panose="02070603080606020203" pitchFamily="18" charset="0"/>
              </a:rPr>
              <a:t>Country having lowest number of the death case</a:t>
            </a:r>
            <a:r>
              <a:rPr lang="en-GB" sz="33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.</a:t>
            </a:r>
          </a:p>
          <a:p>
            <a:pPr marL="0" indent="0">
              <a:buNone/>
            </a:pPr>
            <a:endParaRPr lang="de-DE" sz="3300" dirty="0">
              <a:latin typeface="Bodoni MT" panose="02070603080606020203" pitchFamily="18" charset="0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en-GB" sz="2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</a:t>
            </a:r>
            <a:r>
              <a:rPr lang="de-DE" sz="33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16.</a:t>
            </a:r>
            <a:r>
              <a:rPr lang="en-GB" sz="3300" dirty="0">
                <a:solidFill>
                  <a:schemeClr val="bg1"/>
                </a:solidFill>
                <a:latin typeface="Bodoni MT" panose="02070603080606020203" pitchFamily="18" charset="0"/>
              </a:rPr>
              <a:t> Find top 5 countries having highest recovered </a:t>
            </a:r>
            <a:r>
              <a:rPr lang="en-GB" sz="33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case.</a:t>
            </a:r>
            <a:endParaRPr lang="en-GB" sz="33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de-DE" sz="33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GB" dirty="0" smtClean="0"/>
          </a:p>
          <a:p>
            <a:r>
              <a:rPr lang="de-DE" dirty="0"/>
              <a:t> </a:t>
            </a:r>
            <a:r>
              <a:rPr lang="de-DE" dirty="0" smtClean="0"/>
              <a:t>       </a:t>
            </a:r>
            <a:endParaRPr lang="en-GB" dirty="0"/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9" y="886681"/>
            <a:ext cx="4320729" cy="1461051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65" y="963950"/>
            <a:ext cx="2809218" cy="775398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" y="3449926"/>
            <a:ext cx="4448382" cy="1152940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65" y="3488521"/>
            <a:ext cx="2870640" cy="767943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" y="5378894"/>
            <a:ext cx="4648720" cy="1184854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1" y="5378894"/>
            <a:ext cx="2655534" cy="1184854"/>
          </a:xfrm>
          <a:prstGeom prst="rect">
            <a:avLst/>
          </a:prstGeom>
          <a:effectLst>
            <a:glow rad="127000">
              <a:schemeClr val="bg1">
                <a:lumMod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22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263236"/>
            <a:ext cx="9720072" cy="1821596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CONCLUSION</a:t>
            </a:r>
            <a:endParaRPr lang="en-GB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2582" y="3810000"/>
            <a:ext cx="4308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THANKS</a:t>
            </a:r>
            <a:endParaRPr lang="en-GB" sz="4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5505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700" y="427383"/>
            <a:ext cx="6057900" cy="1007717"/>
          </a:xfr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odoni MT" panose="02070603080606020203" pitchFamily="18" charset="0"/>
              </a:rPr>
              <a:t>INTRODUCTION</a:t>
            </a:r>
            <a:endParaRPr lang="en-GB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546" y="1818409"/>
            <a:ext cx="91751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6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CORONA VIRUS </a:t>
            </a:r>
            <a:r>
              <a:rPr lang="en-GB" sz="36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pandemic has had a significant impact on public health and has created an urgent need for data-driven insights to understand the spread of the virus.   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36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 a data analyst, I analyse a </a:t>
            </a:r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CORONA VIRUS</a:t>
            </a:r>
            <a:r>
              <a:rPr lang="en-GB" sz="3600" b="1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GB" sz="36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dataset to derive meaningful insights and present your findings</a:t>
            </a:r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9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42" y="381000"/>
            <a:ext cx="9601196" cy="1064977"/>
          </a:xfr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odoni MT" panose="02070603080606020203" pitchFamily="18" charset="0"/>
              </a:rPr>
              <a:t>DATASET OVERVIEW</a:t>
            </a:r>
            <a:endParaRPr lang="en-GB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0" y="1862795"/>
            <a:ext cx="1270346" cy="1172818"/>
          </a:xfrm>
        </p:spPr>
      </p:pic>
      <p:sp>
        <p:nvSpPr>
          <p:cNvPr id="5" name="TextBox 4"/>
          <p:cNvSpPr txBox="1"/>
          <p:nvPr/>
        </p:nvSpPr>
        <p:spPr>
          <a:xfrm>
            <a:off x="2474843" y="2285209"/>
            <a:ext cx="8878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Province: Geographic subdivision within a country/region.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4844" y="3647661"/>
            <a:ext cx="936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Country/Region: Geographic entity where data is recorded.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0" y="4997618"/>
            <a:ext cx="1654866" cy="13517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2616200" y="5267739"/>
            <a:ext cx="847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Latitude : North-south position on Earth's surface.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0" y="3429000"/>
            <a:ext cx="1639628" cy="1342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1" y="698500"/>
            <a:ext cx="2032551" cy="1498600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Box 4"/>
          <p:cNvSpPr txBox="1"/>
          <p:nvPr/>
        </p:nvSpPr>
        <p:spPr>
          <a:xfrm>
            <a:off x="2941983" y="508000"/>
            <a:ext cx="8843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latin typeface="Bodoni MT" panose="02070603080606020203" pitchFamily="18" charset="0"/>
            </a:endParaRPr>
          </a:p>
          <a:p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Longitude: East-west position on Earth's surface.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3" y="2737120"/>
            <a:ext cx="2032550" cy="1786280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7" name="TextBox 6"/>
          <p:cNvSpPr txBox="1"/>
          <p:nvPr/>
        </p:nvSpPr>
        <p:spPr>
          <a:xfrm>
            <a:off x="3110396" y="3082835"/>
            <a:ext cx="889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Date: Recorded date of </a:t>
            </a:r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CORONA VIRUS </a:t>
            </a:r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data.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1" y="4789242"/>
            <a:ext cx="2084731" cy="1738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3110396" y="5119912"/>
            <a:ext cx="889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Confirmed: Number of diagnosed </a:t>
            </a:r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CORONA VIRUS 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Cases.     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48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8270" y="4065104"/>
            <a:ext cx="798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Recovered: Number of recovered </a:t>
            </a:r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CORONA VIRUS</a:t>
            </a:r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Cases.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105017"/>
            <a:ext cx="2184400" cy="18452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/>
          <p:cNvSpPr txBox="1"/>
          <p:nvPr/>
        </p:nvSpPr>
        <p:spPr>
          <a:xfrm>
            <a:off x="3468756" y="1282148"/>
            <a:ext cx="8202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Deaths: Number of </a:t>
            </a:r>
            <a:r>
              <a:rPr lang="en-GB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CORONA VIRUS  </a:t>
            </a:r>
            <a:r>
              <a:rPr lang="en-GB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related deaths.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1" y="4394177"/>
            <a:ext cx="2166589" cy="17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317500"/>
            <a:ext cx="9982200" cy="1092200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Autofit/>
          </a:bodyPr>
          <a:lstStyle/>
          <a:p>
            <a:r>
              <a:rPr lang="de-DE" sz="4800" dirty="0">
                <a:latin typeface="Bodoni MT" panose="02070603080606020203" pitchFamily="18" charset="0"/>
              </a:rPr>
              <a:t> </a:t>
            </a:r>
            <a:r>
              <a:rPr lang="de-DE" sz="4800" dirty="0" smtClean="0">
                <a:latin typeface="Bodoni MT" panose="02070603080606020203" pitchFamily="18" charset="0"/>
              </a:rPr>
              <a:t>  </a:t>
            </a:r>
            <a:r>
              <a:rPr lang="de-DE" sz="4000" b="1" dirty="0" smtClean="0">
                <a:latin typeface="Bodoni MT" panose="02070603080606020203" pitchFamily="18" charset="0"/>
              </a:rPr>
              <a:t>Data exploration and analysis</a:t>
            </a:r>
            <a:endParaRPr lang="en-GB" sz="4000" b="1" dirty="0">
              <a:latin typeface="Bodoni MT" panose="0207060308060602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2209800"/>
            <a:ext cx="10325101" cy="4099560"/>
          </a:xfrm>
        </p:spPr>
        <p:txBody>
          <a:bodyPr>
            <a:normAutofit/>
          </a:bodyPr>
          <a:lstStyle/>
          <a:p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1.Write a Code to Check NULL Values.</a:t>
            </a:r>
            <a:endParaRPr lang="en-GB"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3109920"/>
            <a:ext cx="5732272" cy="3379780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</p:spTree>
    <p:extLst>
      <p:ext uri="{BB962C8B-B14F-4D97-AF65-F5344CB8AC3E}">
        <p14:creationId xmlns:p14="http://schemas.microsoft.com/office/powerpoint/2010/main" val="6647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63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74" y="755374"/>
            <a:ext cx="9988827" cy="5553986"/>
          </a:xfrm>
        </p:spPr>
        <p:txBody>
          <a:bodyPr>
            <a:normAutofit/>
          </a:bodyPr>
          <a:lstStyle/>
          <a:p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2. If NULL values are present , update them with Zeros for all columns.</a:t>
            </a:r>
          </a:p>
          <a:p>
            <a:endParaRPr lang="en-GB" sz="3200" dirty="0"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69436"/>
            <a:ext cx="5956300" cy="4283764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</p:spTree>
    <p:extLst>
      <p:ext uri="{BB962C8B-B14F-4D97-AF65-F5344CB8AC3E}">
        <p14:creationId xmlns:p14="http://schemas.microsoft.com/office/powerpoint/2010/main" val="37103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11" y="884581"/>
            <a:ext cx="10048063" cy="564542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  </a:t>
            </a:r>
            <a:r>
              <a:rPr lang="de-DE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3.Check total number of Rows.</a:t>
            </a:r>
            <a:endParaRPr lang="en-GB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05" y="4379017"/>
            <a:ext cx="4110134" cy="1761986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66" y="2212008"/>
            <a:ext cx="5582413" cy="1679714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</p:spTree>
    <p:extLst>
      <p:ext uri="{BB962C8B-B14F-4D97-AF65-F5344CB8AC3E}">
        <p14:creationId xmlns:p14="http://schemas.microsoft.com/office/powerpoint/2010/main" val="348475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499" y="0"/>
            <a:ext cx="12636499" cy="7721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0744201" cy="630936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          </a:t>
            </a:r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4.Check what is Start_Date and End_Date.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41" y="1088675"/>
            <a:ext cx="6490249" cy="1472583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1807265" y="2818936"/>
            <a:ext cx="5765800" cy="83099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Start_date                   End_date</a:t>
            </a:r>
          </a:p>
          <a:p>
            <a:r>
              <a:rPr lang="en-GB" sz="2400" b="1" dirty="0" smtClean="0">
                <a:solidFill>
                  <a:schemeClr val="bg1"/>
                </a:solidFill>
                <a:latin typeface="Bodoni MT" panose="02070603080606020203" pitchFamily="18" charset="0"/>
              </a:rPr>
              <a:t>22/01/2020               </a:t>
            </a:r>
            <a:r>
              <a:rPr lang="en-GB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13/06/2021</a:t>
            </a:r>
            <a:endParaRPr lang="en-GB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4217" y="3325638"/>
            <a:ext cx="802198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 smtClean="0"/>
          </a:p>
          <a:p>
            <a:endParaRPr lang="de-DE" sz="32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5. Number of </a:t>
            </a:r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MONTHS</a:t>
            </a:r>
            <a:r>
              <a:rPr lang="de-DE" sz="32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Present in dataset.</a:t>
            </a:r>
            <a:endParaRPr lang="en-GB" sz="3200" dirty="0">
              <a:latin typeface="Bodoni MT" panose="02070603080606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51" y="4749850"/>
            <a:ext cx="6410739" cy="1309859"/>
          </a:xfrm>
          <a:prstGeom prst="rect">
            <a:avLst/>
          </a:prstGeom>
          <a:effectLst>
            <a:glow rad="127000">
              <a:schemeClr val="tx2"/>
            </a:glow>
          </a:effectLst>
        </p:spPr>
      </p:pic>
      <p:sp>
        <p:nvSpPr>
          <p:cNvPr id="9" name="Rectangle 8"/>
          <p:cNvSpPr/>
          <p:nvPr/>
        </p:nvSpPr>
        <p:spPr>
          <a:xfrm>
            <a:off x="2070100" y="5478894"/>
            <a:ext cx="5397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8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de-DE" sz="28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de-DE" sz="28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Number of Months :18</a:t>
            </a:r>
            <a:endParaRPr lang="en-GB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2939</TotalTime>
  <Words>338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 Unicode MS</vt:lpstr>
      <vt:lpstr>Bodoni MT</vt:lpstr>
      <vt:lpstr>Tw Cen MT</vt:lpstr>
      <vt:lpstr>Tw Cen MT Condensed</vt:lpstr>
      <vt:lpstr>Wingdings</vt:lpstr>
      <vt:lpstr>Wingdings 3</vt:lpstr>
      <vt:lpstr>Integral</vt:lpstr>
      <vt:lpstr>CORONA VIRUS ANALYSIS</vt:lpstr>
      <vt:lpstr>INTRODUCTION</vt:lpstr>
      <vt:lpstr>DATASET OVERVIEW</vt:lpstr>
      <vt:lpstr>PowerPoint Presentation</vt:lpstr>
      <vt:lpstr>PowerPoint Presentation</vt:lpstr>
      <vt:lpstr>   Data exploration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61</cp:revision>
  <dcterms:created xsi:type="dcterms:W3CDTF">2024-05-02T08:51:00Z</dcterms:created>
  <dcterms:modified xsi:type="dcterms:W3CDTF">2024-05-04T12:28:37Z</dcterms:modified>
</cp:coreProperties>
</file>